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62" r:id="rId5"/>
    <p:sldId id="258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99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1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9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3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26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7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2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4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9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8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9C2D1D-48FA-472F-825A-E648B0C8F2A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6C36-83C7-40CF-BCD3-D67D260D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56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owledge-management-tools.net/communities-of-practice.html" TargetMode="External"/><Relationship Id="rId2" Type="http://schemas.openxmlformats.org/officeDocument/2006/relationships/hyperlink" Target="https://wenger-trayn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794359"/>
          </a:xfrm>
        </p:spPr>
        <p:txBody>
          <a:bodyPr/>
          <a:lstStyle/>
          <a:p>
            <a:r>
              <a:rPr lang="en-US" dirty="0" smtClean="0"/>
              <a:t>Community of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20039" y="2743200"/>
            <a:ext cx="9360574" cy="2499986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Inception Workshop</a:t>
            </a:r>
          </a:p>
          <a:p>
            <a:pPr algn="ctr"/>
            <a:r>
              <a:rPr lang="en-US" sz="2600" dirty="0"/>
              <a:t>Strengthening Civil Society </a:t>
            </a:r>
            <a:r>
              <a:rPr lang="en-US" sz="2400" dirty="0"/>
              <a:t>and Civil Servant Capacity </a:t>
            </a:r>
            <a:r>
              <a:rPr lang="en-US" sz="2400" dirty="0" smtClean="0"/>
              <a:t>in </a:t>
            </a:r>
            <a:r>
              <a:rPr lang="en-US" sz="2400" dirty="0"/>
              <a:t>Belize through Partnership</a:t>
            </a:r>
            <a:r>
              <a:rPr lang="en-US" sz="2400" dirty="0" smtClean="0"/>
              <a:t>”</a:t>
            </a:r>
          </a:p>
          <a:p>
            <a:pPr algn="ctr"/>
            <a:r>
              <a:rPr lang="en-US" sz="2400" dirty="0" smtClean="0"/>
              <a:t>September 2019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 Dr. Kathleen Earl Colverson, University of Florida 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38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99" y="452718"/>
            <a:ext cx="9762735" cy="975249"/>
          </a:xfrm>
        </p:spPr>
        <p:txBody>
          <a:bodyPr/>
          <a:lstStyle/>
          <a:p>
            <a:r>
              <a:rPr lang="en-US" dirty="0" smtClean="0"/>
              <a:t>What is a “Community of Practice”?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82" y="2016689"/>
            <a:ext cx="10808918" cy="416027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>
                <a:effectLst/>
              </a:rPr>
              <a:t>Communities of practice are groups of people who share a concern or passion for something they do, and learn how to do it better as they interact regularly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8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6148"/>
          </a:xfrm>
        </p:spPr>
        <p:txBody>
          <a:bodyPr/>
          <a:lstStyle/>
          <a:p>
            <a:r>
              <a:rPr lang="en-US" sz="4800" dirty="0" smtClean="0"/>
              <a:t>Community of Practice (</a:t>
            </a:r>
            <a:r>
              <a:rPr lang="en-US" sz="4800" dirty="0" err="1" smtClean="0"/>
              <a:t>CoP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352" y="1340286"/>
            <a:ext cx="9279502" cy="5517714"/>
          </a:xfrm>
        </p:spPr>
        <p:txBody>
          <a:bodyPr>
            <a:noAutofit/>
          </a:bodyPr>
          <a:lstStyle/>
          <a:p>
            <a:r>
              <a:rPr lang="en-US" sz="2400" dirty="0"/>
              <a:t>Members of a community of practice are </a:t>
            </a:r>
            <a:r>
              <a:rPr lang="en-US" sz="2400" dirty="0" smtClean="0"/>
              <a:t>practitioners</a:t>
            </a:r>
          </a:p>
          <a:p>
            <a:endParaRPr lang="en-US" sz="2400" dirty="0"/>
          </a:p>
          <a:p>
            <a:r>
              <a:rPr lang="en-US" sz="2400" dirty="0" smtClean="0"/>
              <a:t>It is not just </a:t>
            </a:r>
            <a:r>
              <a:rPr lang="en-US" sz="2400" dirty="0"/>
              <a:t>a club of friends or a network of connections between people. It has an identity defined by a shared domain of </a:t>
            </a:r>
            <a:r>
              <a:rPr lang="en-US" sz="2400" dirty="0" smtClean="0"/>
              <a:t>interest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Members </a:t>
            </a:r>
            <a:r>
              <a:rPr lang="en-US" sz="2400" dirty="0"/>
              <a:t>engage in joint activities and discussions, help each other, and share information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They develop </a:t>
            </a:r>
            <a:r>
              <a:rPr lang="en-US" sz="2400" dirty="0"/>
              <a:t>a shared repertoire of resources: experiences, stories, tools, ways of addressing recurring </a:t>
            </a:r>
            <a:r>
              <a:rPr lang="en-US" sz="2400" dirty="0" smtClean="0"/>
              <a:t>problems together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03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25" y="200417"/>
            <a:ext cx="8806578" cy="64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our shared values or ideas for working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55" y="2009077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Break into small groups with equal numbers of Civil Servants and Civil Society participants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Brainstorm around “What are our shared ideas </a:t>
            </a:r>
            <a:r>
              <a:rPr lang="en-US" sz="2400" dirty="0" smtClean="0"/>
              <a:t>for working </a:t>
            </a:r>
            <a:r>
              <a:rPr lang="en-US" sz="2400" dirty="0" smtClean="0"/>
              <a:t>together to enhance services to underserved communities in Belize”?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List </a:t>
            </a:r>
            <a:r>
              <a:rPr lang="en-US" sz="2400" dirty="0" smtClean="0"/>
              <a:t>all</a:t>
            </a:r>
            <a:r>
              <a:rPr lang="en-US" sz="2400" dirty="0" smtClean="0"/>
              <a:t> </a:t>
            </a:r>
            <a:r>
              <a:rPr lang="en-US" sz="2400" dirty="0" smtClean="0"/>
              <a:t>ideas on flip chart and share with plenary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669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Prioritizing key ideas for </a:t>
            </a:r>
            <a:r>
              <a:rPr lang="en-US" dirty="0" err="1" smtClean="0"/>
              <a:t>CoP</a:t>
            </a:r>
            <a:r>
              <a:rPr lang="en-US" dirty="0" smtClean="0"/>
              <a:t> for Belize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00" y="2052918"/>
            <a:ext cx="9304554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Review the top ideas from each group</a:t>
            </a:r>
          </a:p>
          <a:p>
            <a:endParaRPr lang="en-US" sz="2400" dirty="0"/>
          </a:p>
          <a:p>
            <a:r>
              <a:rPr lang="en-US" sz="2400" dirty="0" smtClean="0"/>
              <a:t>Clump ideas into </a:t>
            </a:r>
            <a:r>
              <a:rPr lang="en-US" sz="2400" dirty="0" smtClean="0"/>
              <a:t>themes</a:t>
            </a:r>
          </a:p>
          <a:p>
            <a:endParaRPr lang="en-US" sz="2400" dirty="0"/>
          </a:p>
          <a:p>
            <a:r>
              <a:rPr lang="en-US" sz="2400" dirty="0" smtClean="0"/>
              <a:t>Prioritize the </a:t>
            </a:r>
            <a:r>
              <a:rPr lang="en-US" sz="2400" dirty="0" smtClean="0"/>
              <a:t>top three ideas for the </a:t>
            </a:r>
            <a:r>
              <a:rPr lang="en-US" sz="2400" dirty="0" err="1" smtClean="0"/>
              <a:t>CoP</a:t>
            </a:r>
            <a:r>
              <a:rPr lang="en-US" sz="2400" dirty="0" smtClean="0"/>
              <a:t> to start work </a:t>
            </a:r>
            <a:r>
              <a:rPr lang="en-US" sz="2400" dirty="0" smtClean="0"/>
              <a:t>on</a:t>
            </a:r>
          </a:p>
          <a:p>
            <a:endParaRPr lang="en-US" sz="2400" dirty="0"/>
          </a:p>
          <a:p>
            <a:r>
              <a:rPr lang="en-US" sz="2400" dirty="0" smtClean="0"/>
              <a:t>Discuss what’s possible and how it might get done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6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9764"/>
            <a:ext cx="8946541" cy="5158635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hlinkClick r:id="rId2"/>
            </a:endParaRPr>
          </a:p>
          <a:p>
            <a:r>
              <a:rPr lang="en-US" u="sng" dirty="0" smtClean="0">
                <a:hlinkClick r:id="rId2"/>
              </a:rPr>
              <a:t>Etienne and Beverly Wenger-</a:t>
            </a:r>
            <a:r>
              <a:rPr lang="en-US" u="sng" dirty="0" err="1" smtClean="0">
                <a:hlinkClick r:id="rId2"/>
              </a:rPr>
              <a:t>Trayner</a:t>
            </a:r>
            <a:r>
              <a:rPr lang="en-US" u="sng" dirty="0" smtClean="0">
                <a:hlinkClick r:id="rId2"/>
              </a:rPr>
              <a:t>, Communities of Practice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://wenger-trayner.com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www.knowledge-management-tools.net/communities-of-practice.html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Blankenship, S. </a:t>
            </a:r>
            <a:r>
              <a:rPr lang="en-US" dirty="0" err="1"/>
              <a:t>Ruona</a:t>
            </a:r>
            <a:r>
              <a:rPr lang="en-US" dirty="0"/>
              <a:t>, W. (2007).  Professional Learning Communities and Communities of  Practice: A Comparison of Models, Literature </a:t>
            </a:r>
            <a:r>
              <a:rPr lang="en-US" dirty="0" smtClean="0"/>
              <a:t>Review </a:t>
            </a:r>
          </a:p>
          <a:p>
            <a:r>
              <a:rPr lang="en-US" dirty="0" err="1"/>
              <a:t>Gotto</a:t>
            </a:r>
            <a:r>
              <a:rPr lang="en-US" dirty="0"/>
              <a:t> IV, G., Turnbull, A., Summers, J. Blue-Banning, M.  Community of Practice Development  Manual:  A Step-by-Step Guide for Designing and Developing a Community of Practice.   Accessed May 2014 at:  http://www.researchutilization.org/products/copmanual/CoP_Manual.pdf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322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Community of Practice</vt:lpstr>
      <vt:lpstr>What is a “Community of Practice”? </vt:lpstr>
      <vt:lpstr>Community of Practice (CoP)</vt:lpstr>
      <vt:lpstr>PowerPoint Presentation</vt:lpstr>
      <vt:lpstr>What are our shared values or ideas for working together?</vt:lpstr>
      <vt:lpstr>Prioritizing key ideas for CoP for Belize</vt:lpstr>
      <vt:lpstr>References: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of Practice</dc:title>
  <dc:creator>Colverson,Kathleen M</dc:creator>
  <cp:lastModifiedBy>Colverson,Kathleen M</cp:lastModifiedBy>
  <cp:revision>11</cp:revision>
  <dcterms:created xsi:type="dcterms:W3CDTF">2019-08-26T20:26:07Z</dcterms:created>
  <dcterms:modified xsi:type="dcterms:W3CDTF">2019-09-03T23:54:32Z</dcterms:modified>
</cp:coreProperties>
</file>